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plnoletým studentům, kdy jim zdarma a co nejrychleji pomáháme zajistit dlužné výživné i výživné do budoucna.</a:t>
            </a:r>
          </a:p>
          <a:p>
            <a:r>
              <a:rPr lang="cs-CZ" sz="2400" dirty="0"/>
              <a:t>Vymáháme výživné pomocí exekuce, která je možná podat hned po prvním nezaplacení a řeší přímo dluh na výživném oproti podání trestního oznámení.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právní zastoupení, ale advokáti si účtují odměnu dle úkonů, kterou si rodiče ve složité finanční situaci nemohou dovolit. I řešení dané věci s advokátem a exekutorem stojí spoustu času a úsilí</a:t>
            </a:r>
            <a:r>
              <a:rPr lang="cs-CZ" sz="1600" dirty="0"/>
              <a:t>.</a:t>
            </a:r>
          </a:p>
          <a:p>
            <a:r>
              <a:rPr lang="cs-CZ" sz="1600" dirty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nezaplatíte </a:t>
            </a:r>
            <a:r>
              <a:rPr lang="pl-PL" sz="1600" dirty="0"/>
              <a:t>ani korunu – bez ohledu na jeho průběh a </a:t>
            </a:r>
            <a:r>
              <a:rPr lang="cs-CZ" sz="1600" dirty="0"/>
              <a:t>výsledek.</a:t>
            </a:r>
          </a:p>
          <a:p>
            <a:r>
              <a:rPr lang="pl-PL" sz="1600" b="1" i="0" u="none" strike="noStrike" baseline="0" dirty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>
                <a:latin typeface="Calibri-Bold"/>
              </a:rPr>
              <a:t> </a:t>
            </a:r>
            <a:r>
              <a:rPr lang="cs-CZ" sz="1600" b="1" i="0" u="none" strike="noStrike" baseline="0" dirty="0">
                <a:latin typeface="Calibri-Bold"/>
              </a:rPr>
              <a:t>moci ušetřený čas věnovat svým dětem,</a:t>
            </a:r>
            <a:r>
              <a:rPr lang="cs-CZ" sz="1600" b="1" i="0" u="none" strike="noStrike" dirty="0">
                <a:latin typeface="Calibri-Bold"/>
              </a:rPr>
              <a:t> </a:t>
            </a:r>
            <a:r>
              <a:rPr lang="cs-CZ" sz="1600" b="1" i="0" u="none" strike="noStrike" baseline="0" dirty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Pošlete nám rozsudek o </a:t>
            </a:r>
            <a:r>
              <a:rPr lang="cs-CZ" dirty="0"/>
              <a:t>výživném.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Podepíšete plnou moc pro </a:t>
            </a:r>
            <a:r>
              <a:rPr lang="cs-CZ" dirty="0"/>
              <a:t>našeho 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Sepíšete dluh a vše shrneme</a:t>
            </a:r>
          </a:p>
          <a:p>
            <a:pPr marL="0" indent="0">
              <a:buNone/>
            </a:pPr>
            <a:endParaRPr lang="cs-CZ" sz="1600" b="0" i="1" u="none" strike="noStrike" baseline="0" dirty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Od července 2021 přijde v platnost zákon o náhradním výživném.</a:t>
            </a:r>
          </a:p>
          <a:p>
            <a:r>
              <a:rPr lang="cs-CZ" sz="2400" dirty="0"/>
              <a:t>Stát bude částečně vyplácet výživné, které neplatí povinný rodič.</a:t>
            </a:r>
          </a:p>
          <a:p>
            <a:r>
              <a:rPr lang="cs-CZ" sz="2400" b="1" dirty="0"/>
              <a:t>Podmínkou pro vyplácení náhradního výživného je podaná EXEKUCE</a:t>
            </a:r>
            <a:r>
              <a:rPr lang="cs-CZ" b="1" dirty="0"/>
              <a:t>.</a:t>
            </a:r>
          </a:p>
          <a:p>
            <a:r>
              <a:rPr lang="cs-CZ" sz="2600" dirty="0"/>
              <a:t>Doporučujeme řešit situaci s předstihem a podat exekuční návrh co nejdříve!!! A mít možnost zažádat si o náhradní výživné.</a:t>
            </a:r>
          </a:p>
        </p:txBody>
      </p:sp>
    </p:spTree>
    <p:extLst>
      <p:ext uri="{BB962C8B-B14F-4D97-AF65-F5344CB8AC3E}">
        <p14:creationId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accent2"/>
                </a:solidFill>
              </a:rPr>
              <a:t>Kontakt: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co nejrychleji, z tohoto důvodu fungujeme primárně prostřednictvím elektronické komunikace: </a:t>
            </a:r>
            <a:r>
              <a:rPr lang="cs-CZ" b="1" dirty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>
                <a:solidFill>
                  <a:schemeClr val="accent2"/>
                </a:solidFill>
              </a:rPr>
              <a:t>E-mail: info@sosvyzivne.cz.</a:t>
            </a:r>
          </a:p>
          <a:p>
            <a:r>
              <a:rPr lang="cs-CZ" dirty="0">
                <a:solidFill>
                  <a:srgbClr val="000000"/>
                </a:solidFill>
              </a:rPr>
              <a:t>Případně telefonicky na čísle </a:t>
            </a:r>
            <a:r>
              <a:rPr lang="pl-PL">
                <a:solidFill>
                  <a:srgbClr val="07189B"/>
                </a:solidFill>
              </a:rPr>
              <a:t>    </a:t>
            </a:r>
            <a:r>
              <a:rPr lang="pl-PL" b="1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    ( od 8.00 do 16.00 </a:t>
            </a:r>
            <a:r>
              <a:rPr lang="cs-CZ" b="1" dirty="0">
                <a:solidFill>
                  <a:schemeClr val="accent2"/>
                </a:solidFill>
              </a:rPr>
              <a:t>hod.).</a:t>
            </a:r>
          </a:p>
          <a:p>
            <a:r>
              <a:rPr lang="pt-BR" dirty="0">
                <a:solidFill>
                  <a:srgbClr val="000000"/>
                </a:solidFill>
              </a:rPr>
              <a:t>Poštou na adrese: 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pt-BR" b="1" dirty="0">
                <a:solidFill>
                  <a:schemeClr val="accent2"/>
                </a:solidFill>
              </a:rPr>
              <a:t>SOS výživné s.r.o.,</a:t>
            </a:r>
            <a:r>
              <a:rPr lang="cs-CZ" b="1" dirty="0">
                <a:solidFill>
                  <a:schemeClr val="accent2"/>
                </a:solidFill>
              </a:rPr>
              <a:t> Masarykovo nám. 1, 331 41 Kralovice.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>
                <a:solidFill>
                  <a:schemeClr val="accent2"/>
                </a:solidFill>
              </a:rPr>
              <a:t>Snažíme se klientům vyjít co nejvíce vstříc, jelikož každému vyhovuje jiný způsob 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388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ArialMT</vt:lpstr>
      <vt:lpstr>Calibri</vt:lpstr>
      <vt:lpstr>Calibri-Bold</vt:lpstr>
      <vt:lpstr>Calibri-Italic</vt:lpstr>
      <vt:lpstr>Motiv systému Office</vt:lpstr>
      <vt:lpstr>Prezentace aplikace PowerPoint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Obec Bukvice</cp:lastModifiedBy>
  <cp:revision>6</cp:revision>
  <cp:lastPrinted>2021-05-21T09:19:10Z</cp:lastPrinted>
  <dcterms:created xsi:type="dcterms:W3CDTF">2021-05-17T11:24:16Z</dcterms:created>
  <dcterms:modified xsi:type="dcterms:W3CDTF">2022-04-25T16:25:35Z</dcterms:modified>
</cp:coreProperties>
</file>